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8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8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47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6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1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2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65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9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6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4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5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B08F-E7FB-4B0E-B2AB-0CBB39BAAB95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04DB-355C-4A26-862D-4738E2740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4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E213-7E37-464A-9687-7E7F7D34B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Psalm 32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97C18-57B1-4FCD-9432-047473ADA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 Collins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August 18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52515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106F-79DE-4AC6-978F-BEC0D484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97679"/>
            <a:ext cx="10353761" cy="1326321"/>
          </a:xfrm>
        </p:spPr>
        <p:txBody>
          <a:bodyPr>
            <a:normAutofit/>
          </a:bodyPr>
          <a:lstStyle/>
          <a:p>
            <a:r>
              <a:rPr lang="en-US" sz="4000" dirty="0"/>
              <a:t>Psalm 32:1-4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865B-AF30-4BF4-8F07-B2BC33CC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24000"/>
            <a:ext cx="10353762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>
                <a:effectLst/>
              </a:rPr>
              <a:t>A Psalm</a:t>
            </a:r>
            <a:r>
              <a:rPr lang="en-US" sz="2400" b="1" dirty="0">
                <a:effectLst/>
              </a:rPr>
              <a:t> of David. A Maskil.</a:t>
            </a:r>
          </a:p>
          <a:p>
            <a:pPr marL="0" indent="0">
              <a:buNone/>
            </a:pPr>
            <a:r>
              <a:rPr lang="en-US" sz="2400" b="1" baseline="30000" dirty="0">
                <a:effectLst/>
              </a:rPr>
              <a:t>1</a:t>
            </a:r>
            <a:r>
              <a:rPr lang="en-US" sz="2400" b="1" dirty="0">
                <a:effectLst/>
              </a:rPr>
              <a:t> </a:t>
            </a:r>
            <a:r>
              <a:rPr lang="en-US" sz="2400" dirty="0">
                <a:effectLst/>
              </a:rPr>
              <a:t>How blessed is he whose transgression is forgiven,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Whose sin is covered!</a:t>
            </a:r>
            <a:br>
              <a:rPr lang="en-US" sz="2400" dirty="0">
                <a:effectLst/>
              </a:rPr>
            </a:br>
            <a:r>
              <a:rPr lang="en-US" sz="2400" b="1" baseline="30000" dirty="0">
                <a:effectLst/>
              </a:rPr>
              <a:t>2 </a:t>
            </a:r>
            <a:r>
              <a:rPr lang="en-US" sz="2400" dirty="0">
                <a:effectLst/>
              </a:rPr>
              <a:t>How blessed is the man to whom the 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>
                <a:effectLst/>
              </a:rPr>
              <a:t> does not impute iniquity,</a:t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And in whose spirit there is no deceit!</a:t>
            </a:r>
            <a:br>
              <a:rPr lang="en-US" sz="2400" dirty="0">
                <a:effectLst/>
              </a:rPr>
            </a:br>
            <a:r>
              <a:rPr lang="en-US" sz="2400" b="1" baseline="30000" dirty="0">
                <a:effectLst/>
              </a:rPr>
              <a:t>3 </a:t>
            </a:r>
            <a:r>
              <a:rPr lang="en-US" sz="2400" dirty="0">
                <a:effectLst/>
              </a:rPr>
              <a:t>When I kept silent </a:t>
            </a:r>
            <a:r>
              <a:rPr lang="en-US" sz="2400" i="1" dirty="0">
                <a:effectLst/>
              </a:rPr>
              <a:t>about my sin</a:t>
            </a:r>
            <a:r>
              <a:rPr lang="en-US" sz="2400" dirty="0">
                <a:effectLst/>
              </a:rPr>
              <a:t>, my body wasted away</a:t>
            </a:r>
            <a:br>
              <a:rPr lang="en-US" sz="2400" dirty="0"/>
            </a:br>
            <a:r>
              <a:rPr lang="en-US" sz="2400" dirty="0">
                <a:effectLst/>
              </a:rPr>
              <a:t>Through my groaning all day long.</a:t>
            </a:r>
            <a:br>
              <a:rPr lang="en-US" sz="2400" dirty="0"/>
            </a:br>
            <a:r>
              <a:rPr lang="en-US" sz="2400" b="1" baseline="30000" dirty="0">
                <a:effectLst/>
              </a:rPr>
              <a:t>4 </a:t>
            </a:r>
            <a:r>
              <a:rPr lang="en-US" sz="2400" dirty="0">
                <a:effectLst/>
              </a:rPr>
              <a:t>For day and night Your hand was heavy upon me;</a:t>
            </a:r>
            <a:br>
              <a:rPr lang="en-US" sz="2400" dirty="0"/>
            </a:br>
            <a:r>
              <a:rPr lang="en-US" sz="2400" dirty="0">
                <a:effectLst/>
              </a:rPr>
              <a:t>My vitality was drained away </a:t>
            </a:r>
            <a:r>
              <a:rPr lang="en-US" sz="2400" i="1" dirty="0">
                <a:effectLst/>
              </a:rPr>
              <a:t>as</a:t>
            </a:r>
            <a:r>
              <a:rPr lang="en-US" sz="2400" dirty="0">
                <a:effectLst/>
              </a:rPr>
              <a:t> with the fever heat of summer.</a:t>
            </a:r>
            <a:r>
              <a:rPr lang="en-US" sz="2400" i="1" baseline="30000" dirty="0">
                <a:effectLst/>
              </a:rPr>
              <a:t> </a:t>
            </a:r>
            <a:r>
              <a:rPr lang="en-US" sz="2400" i="1" dirty="0">
                <a:effectLst/>
              </a:rPr>
              <a:t>Selah.</a:t>
            </a:r>
            <a:endParaRPr lang="en-US" sz="2400" dirty="0">
              <a:effectLst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63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106F-79DE-4AC6-978F-BEC0D484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97679"/>
            <a:ext cx="10353761" cy="1326321"/>
          </a:xfrm>
        </p:spPr>
        <p:txBody>
          <a:bodyPr>
            <a:normAutofit/>
          </a:bodyPr>
          <a:lstStyle/>
          <a:p>
            <a:r>
              <a:rPr lang="en-US" sz="4000" dirty="0"/>
              <a:t>Psalm 32:5-7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865B-AF30-4BF4-8F07-B2BC33CC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24000"/>
            <a:ext cx="10353762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>
                <a:effectLst/>
              </a:rPr>
              <a:t>5 </a:t>
            </a:r>
            <a:r>
              <a:rPr lang="en-US" sz="2400" dirty="0">
                <a:effectLst/>
              </a:rPr>
              <a:t>I acknowledged my sin to You,</a:t>
            </a:r>
            <a:br>
              <a:rPr lang="en-US" sz="2400" dirty="0"/>
            </a:br>
            <a:r>
              <a:rPr lang="en-US" sz="2400" dirty="0">
                <a:effectLst/>
              </a:rPr>
              <a:t>And my iniquity I did not hide;</a:t>
            </a:r>
            <a:br>
              <a:rPr lang="en-US" sz="2400" dirty="0"/>
            </a:br>
            <a:r>
              <a:rPr lang="en-US" sz="2400" dirty="0">
                <a:effectLst/>
              </a:rPr>
              <a:t>I said, “I will confess my transgressions to the 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>
                <a:effectLst/>
              </a:rPr>
              <a:t>”;</a:t>
            </a:r>
            <a:br>
              <a:rPr lang="en-US" sz="2400" dirty="0"/>
            </a:br>
            <a:r>
              <a:rPr lang="en-US" sz="2400" dirty="0">
                <a:effectLst/>
              </a:rPr>
              <a:t>And You forgave the guilt of my sin. </a:t>
            </a:r>
            <a:r>
              <a:rPr lang="en-US" sz="2400" i="1" dirty="0">
                <a:effectLst/>
              </a:rPr>
              <a:t>Selah.</a:t>
            </a:r>
            <a:br>
              <a:rPr lang="en-US" sz="2400" dirty="0"/>
            </a:br>
            <a:r>
              <a:rPr lang="en-US" sz="2400" b="1" baseline="30000" dirty="0">
                <a:effectLst/>
              </a:rPr>
              <a:t>6 </a:t>
            </a:r>
            <a:r>
              <a:rPr lang="en-US" sz="2400" dirty="0">
                <a:effectLst/>
              </a:rPr>
              <a:t>Therefore, let everyone who is godly pray to You in a time when You may be found;</a:t>
            </a:r>
            <a:br>
              <a:rPr lang="en-US" sz="2400" dirty="0"/>
            </a:br>
            <a:r>
              <a:rPr lang="en-US" sz="2400" dirty="0">
                <a:effectLst/>
              </a:rPr>
              <a:t>Surely in a flood of great waters they will not reach him.</a:t>
            </a:r>
            <a:br>
              <a:rPr lang="en-US" sz="2400" dirty="0"/>
            </a:br>
            <a:r>
              <a:rPr lang="en-US" sz="2400" b="1" baseline="30000" dirty="0">
                <a:effectLst/>
              </a:rPr>
              <a:t>7 </a:t>
            </a:r>
            <a:r>
              <a:rPr lang="en-US" sz="2400" dirty="0">
                <a:effectLst/>
              </a:rPr>
              <a:t>You are my hiding place; You preserve me from trouble;</a:t>
            </a:r>
            <a:br>
              <a:rPr lang="en-US" sz="2400" dirty="0"/>
            </a:br>
            <a:r>
              <a:rPr lang="en-US" sz="2400" dirty="0">
                <a:effectLst/>
              </a:rPr>
              <a:t>You surround me with songs of deliverance. </a:t>
            </a:r>
            <a:r>
              <a:rPr lang="en-US" sz="2400" i="1" dirty="0">
                <a:effectLst/>
              </a:rPr>
              <a:t>Selah.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59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106F-79DE-4AC6-978F-BEC0D484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97679"/>
            <a:ext cx="10353761" cy="1326321"/>
          </a:xfrm>
        </p:spPr>
        <p:txBody>
          <a:bodyPr>
            <a:normAutofit/>
          </a:bodyPr>
          <a:lstStyle/>
          <a:p>
            <a:r>
              <a:rPr lang="en-US" sz="4000" dirty="0"/>
              <a:t>Psalm 32:8-11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865B-AF30-4BF4-8F07-B2BC33CCC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24000"/>
            <a:ext cx="10353762" cy="494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>
                <a:effectLst/>
              </a:rPr>
              <a:t>8 </a:t>
            </a:r>
            <a:r>
              <a:rPr lang="en-US" sz="2400" dirty="0">
                <a:effectLst/>
              </a:rPr>
              <a:t>I will instruct you and teach you in the way which you should go;</a:t>
            </a:r>
            <a:br>
              <a:rPr lang="en-US" sz="2400" dirty="0"/>
            </a:br>
            <a:r>
              <a:rPr lang="en-US" sz="2400" dirty="0">
                <a:effectLst/>
              </a:rPr>
              <a:t>I will counsel you with My eye upon you.</a:t>
            </a:r>
            <a:br>
              <a:rPr lang="en-US" sz="2400" dirty="0"/>
            </a:br>
            <a:r>
              <a:rPr lang="en-US" sz="2400" b="1" baseline="30000" dirty="0">
                <a:effectLst/>
              </a:rPr>
              <a:t>9 </a:t>
            </a:r>
            <a:r>
              <a:rPr lang="en-US" sz="2400" dirty="0">
                <a:effectLst/>
              </a:rPr>
              <a:t>Do not be as the horse or as the mule which have no understanding,</a:t>
            </a:r>
            <a:br>
              <a:rPr lang="en-US" sz="2400" dirty="0"/>
            </a:br>
            <a:r>
              <a:rPr lang="en-US" sz="2400" dirty="0">
                <a:effectLst/>
              </a:rPr>
              <a:t>Whose trappings include bit and bridle to hold them in check,</a:t>
            </a:r>
            <a:br>
              <a:rPr lang="en-US" sz="2400" dirty="0"/>
            </a:br>
            <a:r>
              <a:rPr lang="en-US" sz="2400" i="1" dirty="0">
                <a:effectLst/>
              </a:rPr>
              <a:t>Otherwise</a:t>
            </a:r>
            <a:r>
              <a:rPr lang="en-US" sz="2400" dirty="0">
                <a:effectLst/>
              </a:rPr>
              <a:t> they will not come near to you.</a:t>
            </a:r>
            <a:br>
              <a:rPr lang="en-US" sz="2400" dirty="0"/>
            </a:br>
            <a:r>
              <a:rPr lang="en-US" sz="2400" b="1" baseline="30000" dirty="0">
                <a:effectLst/>
              </a:rPr>
              <a:t>10 </a:t>
            </a:r>
            <a:r>
              <a:rPr lang="en-US" sz="2400" dirty="0">
                <a:effectLst/>
              </a:rPr>
              <a:t>Many are the sorrows of the wicked,</a:t>
            </a:r>
            <a:br>
              <a:rPr lang="en-US" sz="2400" dirty="0"/>
            </a:br>
            <a:r>
              <a:rPr lang="en-US" sz="2400" dirty="0">
                <a:effectLst/>
              </a:rPr>
              <a:t>But he who trusts in the 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>
                <a:effectLst/>
              </a:rPr>
              <a:t>, lovingkindness shall surround him.</a:t>
            </a:r>
            <a:br>
              <a:rPr lang="en-US" sz="2400" dirty="0"/>
            </a:br>
            <a:r>
              <a:rPr lang="en-US" sz="2400" b="1" baseline="30000" dirty="0">
                <a:effectLst/>
              </a:rPr>
              <a:t>11 </a:t>
            </a:r>
            <a:r>
              <a:rPr lang="en-US" sz="2400" dirty="0">
                <a:effectLst/>
              </a:rPr>
              <a:t>Be glad in the 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>
                <a:effectLst/>
              </a:rPr>
              <a:t> and rejoice, you righteous ones;</a:t>
            </a:r>
            <a:br>
              <a:rPr lang="en-US" sz="2400" dirty="0"/>
            </a:br>
            <a:r>
              <a:rPr lang="en-US" sz="2400" dirty="0">
                <a:effectLst/>
              </a:rPr>
              <a:t>And shout for joy, all you who are upright in heart.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5420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69</TotalTime>
  <Words>14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Psalm 32</vt:lpstr>
      <vt:lpstr>Psalm 32:1-4</vt:lpstr>
      <vt:lpstr>Psalm 32:5-7</vt:lpstr>
      <vt:lpstr>Psalm 32:8-11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32</dc:title>
  <dc:creator> </dc:creator>
  <cp:lastModifiedBy> </cp:lastModifiedBy>
  <cp:revision>2</cp:revision>
  <dcterms:created xsi:type="dcterms:W3CDTF">2019-08-18T22:49:48Z</dcterms:created>
  <dcterms:modified xsi:type="dcterms:W3CDTF">2019-08-18T23:59:43Z</dcterms:modified>
</cp:coreProperties>
</file>